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2" r:id="rId3"/>
    <p:sldId id="259" r:id="rId4"/>
    <p:sldId id="263" r:id="rId5"/>
    <p:sldId id="260" r:id="rId6"/>
    <p:sldId id="264" r:id="rId7"/>
    <p:sldId id="258" r:id="rId8"/>
    <p:sldId id="265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-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36F16CC-F429-4A15-8CD7-BCA694F2BE03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9BFFC63-A6AA-46D1-9805-25E360BAE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590800"/>
            <a:ext cx="7772400" cy="1924050"/>
          </a:xfrm>
        </p:spPr>
        <p:txBody>
          <a:bodyPr>
            <a:normAutofit fontScale="90000"/>
          </a:bodyPr>
          <a:lstStyle/>
          <a:p>
            <a:r>
              <a:rPr lang="sr-Cyrl-CS" dirty="0" smtClean="0"/>
              <a:t>ПРИМЕНА СИСТЕМА ЛИНЕАРНИХ ЈЕДНАЧИНА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3109913"/>
            <a:ext cx="66579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"/>
            <a:ext cx="8086589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95600"/>
            <a:ext cx="69714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60864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419600"/>
            <a:ext cx="62388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3886200" y="1752600"/>
            <a:ext cx="3124200" cy="566410"/>
            <a:chOff x="3276600" y="1600200"/>
            <a:chExt cx="3124200" cy="566410"/>
          </a:xfrm>
        </p:grpSpPr>
        <p:sp>
          <p:nvSpPr>
            <p:cNvPr id="6" name="TextBox 5"/>
            <p:cNvSpPr txBox="1"/>
            <p:nvPr/>
          </p:nvSpPr>
          <p:spPr>
            <a:xfrm>
              <a:off x="4953000" y="1905000"/>
              <a:ext cx="1447800" cy="26161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sr-Cyrl-CS" sz="1100" dirty="0" smtClean="0"/>
                <a:t>Није прешао</a:t>
              </a:r>
              <a:r>
                <a:rPr lang="sr-Latn-CS" sz="1100" dirty="0" smtClean="0"/>
                <a:t> </a:t>
              </a:r>
              <a:r>
                <a:rPr lang="sr-Latn-CS" sz="1100" i="1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sr-Latn-CS" sz="11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1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276600" y="1600200"/>
              <a:ext cx="3124200" cy="566410"/>
              <a:chOff x="3276600" y="1600200"/>
              <a:chExt cx="3124200" cy="56641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3276600" y="1905000"/>
                <a:ext cx="1676400" cy="26161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sr-Cyrl-CS" sz="1100" dirty="0" smtClean="0"/>
                  <a:t>Прешао</a:t>
                </a:r>
                <a:r>
                  <a:rPr lang="sr-Latn-CS" sz="1100" dirty="0" smtClean="0"/>
                  <a:t>  </a:t>
                </a:r>
                <a:r>
                  <a:rPr lang="sr-Latn-CS" sz="1100" i="1" dirty="0" smtClean="0">
                    <a:latin typeface="Times New Roman" pitchFamily="18" charset="0"/>
                    <a:cs typeface="Times New Roman" pitchFamily="18" charset="0"/>
                  </a:rPr>
                  <a:t>x </a:t>
                </a:r>
                <a:endParaRPr lang="en-US" sz="11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276600" y="1600200"/>
                <a:ext cx="3124200" cy="26161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sr-Cyrl-CS" sz="1100" dirty="0" smtClean="0"/>
                  <a:t>Пут од 60</a:t>
                </a:r>
                <a:r>
                  <a:rPr lang="sr-Latn-CS" sz="1100" dirty="0" smtClean="0"/>
                  <a:t>km</a:t>
                </a:r>
                <a:endParaRPr lang="en-US" sz="11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71800"/>
            <a:ext cx="757956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652463"/>
            <a:ext cx="649605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7229476" cy="106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62000"/>
            <a:ext cx="666009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</TotalTime>
  <Words>13</Words>
  <Application>Microsoft Office PowerPoint</Application>
  <PresentationFormat>On-screen Show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Aspect</vt:lpstr>
      <vt:lpstr>ПРИМЕНА СИСТЕМА ЛИНЕАРНИХ ЈЕДНАЧИНА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ПРИМЕНА СИСТЕМА ЛИНЕАРНИХ ЈЕДНАЧИНА</dc:title>
  <dc:creator>CHANGE_ME</dc:creator>
  <cp:lastModifiedBy>Pene</cp:lastModifiedBy>
  <cp:revision>6</cp:revision>
  <dcterms:created xsi:type="dcterms:W3CDTF">2012-08-31T17:11:41Z</dcterms:created>
  <dcterms:modified xsi:type="dcterms:W3CDTF">2012-10-09T10:47:07Z</dcterms:modified>
</cp:coreProperties>
</file>